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765BC-2D98-4DC3-8A56-266CE9BBFD58}" v="54" dt="2023-05-16T05:33:24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67" d="100"/>
          <a:sy n="67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0481-D505-4CB0-B0D7-11E1F7696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C5E91-54C1-4022-9397-AFEB4884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CCF72-7EFA-4B24-92B2-84B65A0E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0AB0A-E350-41B3-8F93-C0178BA3E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DFD4B-5126-4888-811A-72E99AB0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9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510D-E597-478C-951E-9EFB962A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87DC5-EE7C-4AD5-84B5-7A2573678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6DC8E-5BB8-4C19-AA6D-0D731C15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15F82-D34D-4D98-B01C-3643122E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F40F9-5B79-42E3-B55F-C1416181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61C82-7488-4557-A537-EE3A1F54B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A0385-1752-417A-AB9D-6482BEA91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67630-565B-4879-84C2-0870A598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BB2A0-2749-4CE0-93DB-EBE8B792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8A298-E7C3-4375-838F-0D999C8A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3CEF-C3C2-4C29-9FA9-F8202012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00B9A-3428-4007-8E7D-6C4CC91C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04540-667C-4B9B-8871-AD3FBA95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A8D2-D333-4C88-967C-0DC46A2C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5B84-18F0-45E2-9FA1-CB0678E1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8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C9E7-C573-4952-94B0-C29ECC68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1B11D-0517-48A0-8E6B-C58609EA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0423F-1A23-4573-8D84-E10A2862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A451E-EA7C-4B4C-82E0-A52E16C1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B611B-DB02-4494-93CC-1F8CD806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D308-6983-4155-9AB1-D93723B6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A9138-B15F-4E34-9A15-9AAB327A7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9B20A-3360-48D4-8444-CF55E3B2E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B8BF4-54B6-4609-B00D-40309F36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FFDB1-2A02-49DA-A6A1-632BCA5E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F42A2-EA11-401B-B117-5D45AA40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9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5BE3-C19A-4FCF-A6CE-AC4E729F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FCF20-1B41-4C22-A5FD-B339A94AE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91AAA-FE79-4196-9FCA-822B56985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23C06-3FE8-4A6E-8292-6DE5D0295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1F1A1-BC42-450F-864C-E89B3C47B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91F0D-71B0-49B1-A9C7-5A4F6945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F5377-8A77-45B0-BAC4-73E98F57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9C780-6459-4D26-8A83-3135BC2D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E131-CF20-4560-94E1-8BE34EBE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1BB8B-6817-4D73-B558-5854E302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A3899-57C7-4B62-9AA9-5169EBB1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EBDF1-3493-4407-B5C4-61BE8320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7E071-6287-4979-9DCD-17A088EB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857A6-7D00-487E-9B6B-3701581D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E8D63-E81D-4420-ACB8-F96670CF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8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5E3F-B1A8-423A-B9FA-0B1D6121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0FCF-F10B-44CB-88AB-3BE14B65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4078F-4CA2-4DD0-9466-48D790E43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A642C-E68F-4492-B217-15229D07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A4089-D2B6-4CF9-99E0-2C93898C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04229-4301-4CD4-8EEE-CC81DF41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6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594C-203C-42BB-A73C-6B21AD63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54B49-9E5C-4EF3-8B03-3DED21A65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694F1-9220-4065-B56E-B1ACC561D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C5E0C-797E-4123-9A94-CA0DC165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BF4AF-C611-4A97-B5E7-CFE19EAB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11F23-2C08-40C0-94F4-8FF8D644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501EB-D84F-4DCB-961A-B48345F1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88051-2899-42D0-A668-A6A419090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A7641-93D8-4C66-B1B6-42FFE768F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FB8D7-6C56-473F-8993-CCE829E6F42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C2F8E-B4D7-4021-9F71-F148AA35C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DB4F1-3D60-4AAD-B443-2C1E9E54C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49902-AB1B-47C9-8A8B-D7F1BF6E8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1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C4DBE-4879-4330-8FCC-B3752DD436C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720"/>
          <a:stretch/>
        </p:blipFill>
        <p:spPr bwMode="auto">
          <a:xfrm>
            <a:off x="1289303" y="1119116"/>
            <a:ext cx="7395720" cy="2213635"/>
          </a:xfrm>
          <a:prstGeom prst="rect">
            <a:avLst/>
          </a:prstGeom>
          <a:noFill/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w16="http://schemas.microsoft.com/office/word/2018/wordml" xmlns:w16cid="http://schemas.microsoft.com/office/word/2016/wordml/cid" xmlns:w16cex="http://schemas.microsoft.com/office/word/2018/wordml/cex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ve="http://schemas.openxmlformats.org/markup-compatibility/2006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4FFD-0FE2-4E48-8982-B73A7EA82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GB" sz="5400" b="1" dirty="0"/>
              <a:t>Paper Series, 1</a:t>
            </a:r>
            <a:r>
              <a:rPr lang="en-GB" sz="5400" b="1" baseline="30000" dirty="0"/>
              <a:t>st</a:t>
            </a:r>
            <a:r>
              <a:rPr lang="en-GB" sz="5400" b="1" dirty="0"/>
              <a:t> Call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8246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C41E-0522-754F-E602-F97EE82A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89EC-64D6-F68C-86B7-38E38344B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325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Addressing young Arab scholars and early-career UN staff 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ms to encourage structured dialogue over “wicked” problems in the Arab region </a:t>
            </a:r>
          </a:p>
          <a:p>
            <a:r>
              <a:rPr lang="en-US" dirty="0">
                <a:latin typeface="Times New Roman" panose="02020603050405020304" pitchFamily="18" charset="0"/>
              </a:rPr>
              <a:t>Aims to foster the discussion on essential issues and evidence-based policies for accelerating the implementation of the SDGs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provocative and jump-start a conversation over ‘structural” challenges and opportunities.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89AED-E535-75C9-0E7E-9A3C5861884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720"/>
          <a:stretch/>
        </p:blipFill>
        <p:spPr bwMode="auto">
          <a:xfrm>
            <a:off x="9284140" y="5781993"/>
            <a:ext cx="2656205" cy="789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ve="http://schemas.openxmlformats.org/markup-compatibility/2006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223622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8F58-F721-4115-9AE7-11F1E4E8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Building on the similarities between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theArab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Countries for fostering sustainable development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71A08-D5C0-427D-9A26-09F8E8AC4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301625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Abstract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initial review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reviewers for each abstract: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shortlisted: Lebanon, Algeria, Egypt, Palestine, ESCWA, Qatar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483C6-0820-43B6-9E1D-2E70817379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720"/>
          <a:stretch/>
        </p:blipFill>
        <p:spPr bwMode="auto">
          <a:xfrm>
            <a:off x="9284140" y="5781993"/>
            <a:ext cx="2656205" cy="789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ve="http://schemas.openxmlformats.org/markup-compatibility/2006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xmlns=""/>
            </a:ext>
          </a:extLst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438D34E-055F-123C-74BC-606E28D54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182593"/>
              </p:ext>
            </p:extLst>
          </p:nvPr>
        </p:nvGraphicFramePr>
        <p:xfrm>
          <a:off x="7552594" y="1911350"/>
          <a:ext cx="3265804" cy="220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6441">
                  <a:extLst>
                    <a:ext uri="{9D8B030D-6E8A-4147-A177-3AD203B41FA5}">
                      <a16:colId xmlns:a16="http://schemas.microsoft.com/office/drawing/2014/main" val="3422929709"/>
                    </a:ext>
                  </a:extLst>
                </a:gridCol>
                <a:gridCol w="609363">
                  <a:extLst>
                    <a:ext uri="{9D8B030D-6E8A-4147-A177-3AD203B41FA5}">
                      <a16:colId xmlns:a16="http://schemas.microsoft.com/office/drawing/2014/main" val="305718923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Culture and development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28405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Economics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59993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Gender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71086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Human development/education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14684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Natural resources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76794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Conflict and peace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89612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Policy making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6453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Science, Technology and Innovation (STI)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7606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Statistics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92494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Transport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20073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Urban Development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8715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8732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27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44B1-2E23-4F1A-DA2A-9234334F8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761331"/>
            <a:ext cx="7489031" cy="3460750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papers submitted by the deadline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Editorial review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Perfection workshop, September 2022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Editorial review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papers in the AFSD 2023, Beirut, March 2023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papers will be published with QU Press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999BE-9D08-2A8D-F90A-7FFA2855D24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720"/>
          <a:stretch/>
        </p:blipFill>
        <p:spPr bwMode="auto">
          <a:xfrm>
            <a:off x="9339897" y="5781993"/>
            <a:ext cx="2656205" cy="789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ve="http://schemas.openxmlformats.org/markup-compatibility/2006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ex="http://schemas.microsoft.com/office/word/2018/wordml/cex" xmlns:w16cid="http://schemas.microsoft.com/office/word/2016/wordml/cid" xmlns:w16="http://schemas.microsoft.com/office/word/2018/wordml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FF5E9A0-50D7-6D27-82D0-0B189B8A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188" y="150018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20477</TotalTime>
  <Words>171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Paper Series, 1st Call</vt:lpstr>
      <vt:lpstr>The series</vt:lpstr>
      <vt:lpstr>Building on the similarities between theArab Countries for fostering sustainable development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on the similarities between the Arab Countries for fostering sustainable development</dc:title>
  <dc:creator>Mohammad Zuheir Bakleh</dc:creator>
  <cp:lastModifiedBy>Mohammad Zuheir Bakleh</cp:lastModifiedBy>
  <cp:revision>4</cp:revision>
  <dcterms:created xsi:type="dcterms:W3CDTF">2022-03-24T08:11:31Z</dcterms:created>
  <dcterms:modified xsi:type="dcterms:W3CDTF">2023-05-18T08:34:30Z</dcterms:modified>
</cp:coreProperties>
</file>